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Arial</vt:lpstr>
      <vt:lpstr>SimSun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Pakistan</dc:creator>
  <cp:lastModifiedBy>Maimoona Habib</cp:lastModifiedBy>
  <cp:revision>1</cp:revision>
  <dcterms:created xsi:type="dcterms:W3CDTF">2025-06-12T07:25:13Z</dcterms:created>
  <dcterms:modified xsi:type="dcterms:W3CDTF">2025-06-12T07:25:13Z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09C1B6CD27E647B39F54878BE2C17848_11</vt:lpwstr>
  </property>
  <property fmtid="{D5CDD505-2E9C-101B-9397-08002B2CF9AE}" pid="3" name="KSOProductBuildVer">
    <vt:lpwstr>1033-12.2.0.21179</vt:lpwstr>
  </property>
</Properties>
</file>